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289" r:id="rId5"/>
    <p:sldId id="288" r:id="rId6"/>
    <p:sldId id="276" r:id="rId7"/>
    <p:sldId id="283" r:id="rId8"/>
    <p:sldId id="291" r:id="rId9"/>
    <p:sldId id="290" r:id="rId10"/>
    <p:sldId id="292" r:id="rId11"/>
    <p:sldId id="293" r:id="rId12"/>
    <p:sldId id="297" r:id="rId13"/>
    <p:sldId id="296" r:id="rId14"/>
    <p:sldId id="298" r:id="rId15"/>
    <p:sldId id="299" r:id="rId16"/>
    <p:sldId id="295" r:id="rId17"/>
    <p:sldId id="26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4632" y="1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9AD62-2BD9-BB9D-E84E-F03DEF7D1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102487"/>
            <a:ext cx="1066245" cy="3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026F-9BAF-05FB-F233-59A467918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901F2-4169-A9BA-E157-6A91D14DD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4B637-0944-EA41-616C-F834915DE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C521B-4389-99AD-A031-F65032DAF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512F-33B0-0784-FF54-C5E66280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B09A5-E44B-07E7-A8D7-769324DBB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14A4A-179C-1939-F4F7-FFB544F57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0141-62C0-E1FB-1A00-78C368EC5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E563-E774-CB05-A0A0-F43155F8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023BF-702F-1497-910F-C40BDDDBB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A5528-D90E-8E84-A447-DF8617C57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37409-9564-4AE1-0288-00B9EDB21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04961-C330-DFB6-1F05-D2910F746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CCA46-1D83-6F50-2C61-00D827080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A2EE6A-1A16-D768-3141-080BC9067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41ED-809F-D1FD-1D84-61171D24B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E4F8-50EF-2A78-69CD-E95FD7CE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95D40-9168-93EE-6744-AB122124D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299EA-A47D-71C2-0A4B-DCDF492C7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92C64-4C58-FBBB-BC3B-21C6CD349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6E1D8-C346-D573-CC4A-25BCD0DE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53BB5-6BCA-58AF-D80B-3AB37B56C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C7CF2-1338-8B9D-5BF5-4E23F523C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8581C-427C-062B-2C53-DD8445A79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B0548-7773-9209-B719-6A10F9F1E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66FAF-7124-5989-B15D-04D68E65C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A56B1-C739-4A6A-6A8C-DBE39058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79182-D83B-1E79-3057-1E29A6350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BE58-953B-0397-2DEA-536F8E7C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92C20-1782-70E2-FBD1-BC4D40625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92A82-6990-A325-09ED-01DF4963E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9A39-C27F-9728-72CE-571CE7B6E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7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1E991-2FD1-CC69-44BE-E82236909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04363-1215-DE1F-0B05-B25F1B97F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B57F66-F422-4651-EA6A-09D515E49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8A2F-253F-9705-921C-24B2FA061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875" y="1640711"/>
            <a:ext cx="5427584" cy="3599727"/>
          </a:xfrm>
        </p:spPr>
        <p:txBody>
          <a:bodyPr/>
          <a:lstStyle/>
          <a:p>
            <a:r>
              <a:rPr lang="en-US" dirty="0"/>
              <a:t>Card Suite Lite User</a:t>
            </a:r>
            <a:br>
              <a:rPr lang="en-US" dirty="0"/>
            </a:br>
            <a:r>
              <a:rPr lang="en-US" dirty="0"/>
              <a:t>Upgrade Experience</a:t>
            </a:r>
          </a:p>
        </p:txBody>
      </p:sp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6CA472-E64D-B308-E487-C90098C9D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48" y="491689"/>
            <a:ext cx="276782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66CE7-2E2D-8E27-4FF6-BF9F59FC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76265-FB53-A3C9-C184-02BFF2EC5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77" y="1268126"/>
            <a:ext cx="2411299" cy="4703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235A1-0B0E-FABB-87AD-83294D34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777" y="1268126"/>
            <a:ext cx="2411299" cy="46947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944CD5-6EC6-8DD8-FFFE-85500372DED3}"/>
              </a:ext>
            </a:extLst>
          </p:cNvPr>
          <p:cNvSpPr txBox="1">
            <a:spLocks/>
          </p:cNvSpPr>
          <p:nvPr/>
        </p:nvSpPr>
        <p:spPr>
          <a:xfrm>
            <a:off x="4327059" y="232282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Personal information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D904A7-3D48-3491-DBE5-91642ADF6B6D}"/>
              </a:ext>
            </a:extLst>
          </p:cNvPr>
          <p:cNvSpPr txBox="1">
            <a:spLocks/>
          </p:cNvSpPr>
          <p:nvPr/>
        </p:nvSpPr>
        <p:spPr>
          <a:xfrm>
            <a:off x="1358129" y="2588632"/>
            <a:ext cx="4137236" cy="132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lang="en-US" sz="1400" b="1" kern="120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73038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4537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Enter your mobile phone number and name.</a:t>
            </a:r>
          </a:p>
        </p:txBody>
      </p:sp>
    </p:spTree>
    <p:extLst>
      <p:ext uri="{BB962C8B-B14F-4D97-AF65-F5344CB8AC3E}">
        <p14:creationId xmlns:p14="http://schemas.microsoft.com/office/powerpoint/2010/main" val="272690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B8C6E-93DD-8A17-7824-0F0658BBF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68B6A-E30F-288E-018E-5AE53974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95" y="1354749"/>
            <a:ext cx="2379952" cy="473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078BB4-1BF8-0649-A1C7-FD8EDF579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40" y="1354749"/>
            <a:ext cx="2356300" cy="4736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356348-E1A4-A27F-9F97-E45A15A049B1}"/>
              </a:ext>
            </a:extLst>
          </p:cNvPr>
          <p:cNvSpPr txBox="1">
            <a:spLocks/>
          </p:cNvSpPr>
          <p:nvPr/>
        </p:nvSpPr>
        <p:spPr>
          <a:xfrm>
            <a:off x="4026741" y="238882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Mobile Verification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FE5025-8E10-DACC-6C23-13DE0DBFDADF}"/>
              </a:ext>
            </a:extLst>
          </p:cNvPr>
          <p:cNvSpPr txBox="1">
            <a:spLocks/>
          </p:cNvSpPr>
          <p:nvPr/>
        </p:nvSpPr>
        <p:spPr>
          <a:xfrm>
            <a:off x="1730164" y="2436231"/>
            <a:ext cx="3415577" cy="1736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lang="en-US" sz="1400" b="1" kern="120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73038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4537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An OTP will be sent to the mobile number entered. Enter the OTP on the Mobile Verification page.</a:t>
            </a:r>
          </a:p>
        </p:txBody>
      </p:sp>
    </p:spTree>
    <p:extLst>
      <p:ext uri="{BB962C8B-B14F-4D97-AF65-F5344CB8AC3E}">
        <p14:creationId xmlns:p14="http://schemas.microsoft.com/office/powerpoint/2010/main" val="398401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4E3CA-185B-3512-ED46-619E5C86F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85103-C386-4EA0-9368-24E19EB8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65" y="1256086"/>
            <a:ext cx="2616014" cy="5118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E61DC-31F4-33EC-A3CA-2D9A1B08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4" y="1208532"/>
            <a:ext cx="2616014" cy="51718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5E14CB-5A2B-F518-8596-D14BE5023DB3}"/>
              </a:ext>
            </a:extLst>
          </p:cNvPr>
          <p:cNvSpPr txBox="1">
            <a:spLocks/>
          </p:cNvSpPr>
          <p:nvPr/>
        </p:nvSpPr>
        <p:spPr>
          <a:xfrm>
            <a:off x="4017776" y="150485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Card Suite Lite upgrade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AD261-EBC1-FAD4-412A-4BDBFA2DAFDC}"/>
              </a:ext>
            </a:extLst>
          </p:cNvPr>
          <p:cNvSpPr txBox="1"/>
          <p:nvPr/>
        </p:nvSpPr>
        <p:spPr>
          <a:xfrm>
            <a:off x="827462" y="2727460"/>
            <a:ext cx="4381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Card Suite Lite will be updated with your information and existing card controls. </a:t>
            </a:r>
          </a:p>
        </p:txBody>
      </p:sp>
    </p:spTree>
    <p:extLst>
      <p:ext uri="{BB962C8B-B14F-4D97-AF65-F5344CB8AC3E}">
        <p14:creationId xmlns:p14="http://schemas.microsoft.com/office/powerpoint/2010/main" val="303671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C2D2D-100F-7FB3-F0BF-043315EB0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EE371-A75C-1749-9B7F-7959603CCB2C}"/>
              </a:ext>
            </a:extLst>
          </p:cNvPr>
          <p:cNvSpPr txBox="1"/>
          <p:nvPr/>
        </p:nvSpPr>
        <p:spPr>
          <a:xfrm>
            <a:off x="5669134" y="2488436"/>
            <a:ext cx="5500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Validate the controls and limits you previously had set up in SecurLOCK Equip:</a:t>
            </a:r>
          </a:p>
          <a:p>
            <a:pPr marL="742950" lvl="1" indent="-285750" defTabSz="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Controls including transaction, merchant and International location</a:t>
            </a:r>
          </a:p>
          <a:p>
            <a:pPr marL="742950" lvl="1" indent="-285750" defTabSz="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Spend limits </a:t>
            </a:r>
          </a:p>
          <a:p>
            <a:pPr lvl="1" defTabSz="457200"/>
            <a:r>
              <a:rPr lang="en-US" sz="2000" b="1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</a:rPr>
              <a:t>Location Shield and Region Shield will need to be enabled if required as this control did not move as part of the upgrade process.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457200"/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6D7274-C1D9-3509-7AE0-3CA4DE4436DA}"/>
              </a:ext>
            </a:extLst>
          </p:cNvPr>
          <p:cNvSpPr txBox="1">
            <a:spLocks/>
          </p:cNvSpPr>
          <p:nvPr/>
        </p:nvSpPr>
        <p:spPr>
          <a:xfrm>
            <a:off x="4044670" y="678153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Card suite lite is ready to use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58B65-8746-7EE5-5270-54009E90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38684"/>
            <a:ext cx="2319511" cy="46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2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 descr="Close-up of a bridge with wire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7EE58-4FCA-17AD-2B95-5EE86913E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174" y="2440404"/>
            <a:ext cx="4336449" cy="19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en-US" sz="2800" b="1" dirty="0"/>
              <a:t>Things needed to upgrade to Card Suite Lite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Your mobile phone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Access to your email registered with Tri Boro FCU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Details of the credit and/or debit card</a:t>
            </a:r>
          </a:p>
          <a:p>
            <a:r>
              <a:rPr lang="en-US" dirty="0"/>
              <a:t>**Please note that images in this guide may be slightly different than the actual upgrade experience.</a:t>
            </a:r>
          </a:p>
          <a:p>
            <a:endParaRPr lang="en-US" dirty="0"/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b"/>
          <a:lstStyle/>
          <a:p>
            <a:r>
              <a:rPr lang="en-US" sz="5400" b="1" dirty="0"/>
              <a:t>Setting up your account</a:t>
            </a:r>
          </a:p>
        </p:txBody>
      </p:sp>
      <p:pic>
        <p:nvPicPr>
          <p:cNvPr id="17" name="Picture Placeholder 16" descr="A city with tall buildings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FEAA80-5D29-4EBB-4A92-06F06931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464" y="703386"/>
            <a:ext cx="3017683" cy="5853164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2C3A7CE8-C426-020C-A704-39E60E5F5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266" y="3592284"/>
            <a:ext cx="6356361" cy="1602712"/>
          </a:xfrm>
        </p:spPr>
        <p:txBody>
          <a:bodyPr/>
          <a:lstStyle/>
          <a:p>
            <a:r>
              <a:rPr lang="en-US" sz="2800" dirty="0"/>
              <a:t>Download the Card Suite Lite app from the Apple App Store or Google Play Store.</a:t>
            </a:r>
          </a:p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AD6DCD-F1FE-6765-85D7-C436AF81F5E2}"/>
              </a:ext>
            </a:extLst>
          </p:cNvPr>
          <p:cNvSpPr txBox="1">
            <a:spLocks/>
          </p:cNvSpPr>
          <p:nvPr/>
        </p:nvSpPr>
        <p:spPr>
          <a:xfrm>
            <a:off x="850266" y="2561289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Download the card suite Lite app</a:t>
            </a:r>
          </a:p>
        </p:txBody>
      </p: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AF8D3-A7C8-3EA1-05FE-B74E6F89D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2C714D-AFCA-E0C8-0EE2-9AD2863DB6EA}"/>
              </a:ext>
            </a:extLst>
          </p:cNvPr>
          <p:cNvSpPr txBox="1"/>
          <p:nvPr/>
        </p:nvSpPr>
        <p:spPr>
          <a:xfrm>
            <a:off x="4225330" y="553888"/>
            <a:ext cx="7440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SETTING UP YOUR CARD SUITE LITE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92A88-75D0-2540-2A69-61CFC23C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462" y="1614197"/>
            <a:ext cx="2308701" cy="4538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CDE42-49C0-A8F5-E245-7FA77174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404" y="1614198"/>
            <a:ext cx="2400459" cy="453809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155367F-953A-7F9F-54C3-E5F635924313}"/>
              </a:ext>
            </a:extLst>
          </p:cNvPr>
          <p:cNvSpPr txBox="1">
            <a:spLocks/>
          </p:cNvSpPr>
          <p:nvPr/>
        </p:nvSpPr>
        <p:spPr>
          <a:xfrm>
            <a:off x="564752" y="2360032"/>
            <a:ext cx="5102518" cy="12975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Open the app and click Log In.</a:t>
            </a:r>
          </a:p>
        </p:txBody>
      </p:sp>
    </p:spTree>
    <p:extLst>
      <p:ext uri="{BB962C8B-B14F-4D97-AF65-F5344CB8AC3E}">
        <p14:creationId xmlns:p14="http://schemas.microsoft.com/office/powerpoint/2010/main" val="333318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C9582-3275-34AB-4A77-F4367D52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A11C8-128E-7E00-7808-A7454B96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86" y="1519208"/>
            <a:ext cx="2595528" cy="504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1BD2A-BF0C-25A9-5672-E8B26975D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792" y="1485991"/>
            <a:ext cx="2534298" cy="508151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09DCCF-0D3F-BEC9-69FB-CAB758E1DE74}"/>
              </a:ext>
            </a:extLst>
          </p:cNvPr>
          <p:cNvSpPr txBox="1">
            <a:spLocks/>
          </p:cNvSpPr>
          <p:nvPr/>
        </p:nvSpPr>
        <p:spPr>
          <a:xfrm>
            <a:off x="781737" y="2976888"/>
            <a:ext cx="4056544" cy="14522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Enter the username that you logged into </a:t>
            </a:r>
            <a:r>
              <a:rPr lang="en-US" sz="3200" dirty="0" err="1"/>
              <a:t>SecurLOCK</a:t>
            </a:r>
            <a:r>
              <a:rPr lang="en-US" sz="3200" dirty="0"/>
              <a:t> Equip with and click Continue.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D6BE9-CA87-1D06-3D59-AB089C7F1E43}"/>
              </a:ext>
            </a:extLst>
          </p:cNvPr>
          <p:cNvSpPr txBox="1"/>
          <p:nvPr/>
        </p:nvSpPr>
        <p:spPr>
          <a:xfrm>
            <a:off x="4225330" y="553888"/>
            <a:ext cx="7440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SETTING UP YOUR CARD SUITE LITE ACCOUNT</a:t>
            </a:r>
          </a:p>
        </p:txBody>
      </p:sp>
    </p:spTree>
    <p:extLst>
      <p:ext uri="{BB962C8B-B14F-4D97-AF65-F5344CB8AC3E}">
        <p14:creationId xmlns:p14="http://schemas.microsoft.com/office/powerpoint/2010/main" val="166586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F7D1A-5BCB-097A-C600-E08CE2618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E16B9F-1E26-5DEA-9984-63F55EED5815}"/>
              </a:ext>
            </a:extLst>
          </p:cNvPr>
          <p:cNvSpPr txBox="1">
            <a:spLocks/>
          </p:cNvSpPr>
          <p:nvPr/>
        </p:nvSpPr>
        <p:spPr>
          <a:xfrm>
            <a:off x="4813911" y="500041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Verify your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89F32-D045-B26F-E838-E5DC0D26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2245"/>
            <a:ext cx="2335394" cy="450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9CFEE-9BF4-3BAA-B829-7D08104AE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41" y="1832134"/>
            <a:ext cx="2291660" cy="4464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F54D4-8A2F-23CD-BCAE-797E665343FF}"/>
              </a:ext>
            </a:extLst>
          </p:cNvPr>
          <p:cNvSpPr txBox="1"/>
          <p:nvPr/>
        </p:nvSpPr>
        <p:spPr>
          <a:xfrm>
            <a:off x="1193294" y="2680906"/>
            <a:ext cx="3278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A one-time passcode will be sent to the email registered to your SecurLOCK Equip account. </a:t>
            </a:r>
          </a:p>
          <a:p>
            <a:pPr defTabSz="457200"/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  <a:p>
            <a:pPr defTabSz="457200"/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Enter the OTP on the Verify Your Identity page.</a:t>
            </a:r>
          </a:p>
        </p:txBody>
      </p:sp>
    </p:spTree>
    <p:extLst>
      <p:ext uri="{BB962C8B-B14F-4D97-AF65-F5344CB8AC3E}">
        <p14:creationId xmlns:p14="http://schemas.microsoft.com/office/powerpoint/2010/main" val="27649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670E72-CF65-0A56-3CB3-9581834B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286F7-65FA-0C3E-CEFF-303F875E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778" y="1141527"/>
            <a:ext cx="2767979" cy="54307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828AB6-C5B8-81DC-9226-3F1F85F8E06D}"/>
              </a:ext>
            </a:extLst>
          </p:cNvPr>
          <p:cNvSpPr txBox="1">
            <a:spLocks/>
          </p:cNvSpPr>
          <p:nvPr/>
        </p:nvSpPr>
        <p:spPr>
          <a:xfrm>
            <a:off x="3909560" y="203615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Enter a Valid card number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1EE743-7D05-5F92-0A1B-484E7BEDB49F}"/>
              </a:ext>
            </a:extLst>
          </p:cNvPr>
          <p:cNvSpPr txBox="1">
            <a:spLocks/>
          </p:cNvSpPr>
          <p:nvPr/>
        </p:nvSpPr>
        <p:spPr>
          <a:xfrm>
            <a:off x="2197375" y="2409806"/>
            <a:ext cx="3796466" cy="166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lang="en-US" sz="1400" b="1" kern="120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73038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4537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Enter the card number for one of the cards enrolled 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SecurLOCK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 Equip.</a:t>
            </a:r>
          </a:p>
        </p:txBody>
      </p:sp>
    </p:spTree>
    <p:extLst>
      <p:ext uri="{BB962C8B-B14F-4D97-AF65-F5344CB8AC3E}">
        <p14:creationId xmlns:p14="http://schemas.microsoft.com/office/powerpoint/2010/main" val="378988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45EDE-5921-2C14-EB84-0F685102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E9741-EAC8-A8DB-56B7-6CB25D0A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63" y="1471111"/>
            <a:ext cx="2497024" cy="4899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E7A283-CE43-CFD1-FABC-B0E8CB994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820" y="1435579"/>
            <a:ext cx="2497024" cy="48801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FE6E1E-64BB-CAB7-95C4-F8FF7A46E5F1}"/>
              </a:ext>
            </a:extLst>
          </p:cNvPr>
          <p:cNvSpPr txBox="1">
            <a:spLocks/>
          </p:cNvSpPr>
          <p:nvPr/>
        </p:nvSpPr>
        <p:spPr>
          <a:xfrm>
            <a:off x="4010043" y="263904"/>
            <a:ext cx="8378824" cy="654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Create a new password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5AC8B7-3A0D-91F1-1382-5AD6CCABFAD6}"/>
              </a:ext>
            </a:extLst>
          </p:cNvPr>
          <p:cNvSpPr txBox="1">
            <a:spLocks/>
          </p:cNvSpPr>
          <p:nvPr/>
        </p:nvSpPr>
        <p:spPr>
          <a:xfrm>
            <a:off x="564752" y="1998920"/>
            <a:ext cx="4429279" cy="228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lang="en-US" sz="1400" b="1" kern="120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73038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Monaco" pitchFamily="2" charset="77"/>
              <a:buChar char="⎻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4537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Create a new password and click continue.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Source Sans Pro" panose="020B0503030403020204" pitchFamily="34" charset="0"/>
                <a:cs typeface="Arial" panose="020B0604020202020204" pitchFamily="34" charset="0"/>
              </a:rPr>
              <a:t>Note: The password must contain one upper case, one lower case, one number and one special character.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348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purl.org/dc/dcmitype/"/>
    <ds:schemaRef ds:uri="http://purl.org/dc/terms/"/>
    <ds:schemaRef ds:uri="230e9df3-be65-4c73-a93b-d1236ebd677e"/>
    <ds:schemaRef ds:uri="71af3243-3dd4-4a8d-8c0d-dd76da1f02a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{63B4C2E8-7686-4302-8D04-CBF808134CA0}TF020710ce-b2a3-4743-8ec4-0abcd25749512c71249b_win32-c8e6cea59323</Template>
  <TotalTime>125</TotalTime>
  <Words>320</Words>
  <Application>Microsoft Office PowerPoint</Application>
  <PresentationFormat>Widescreen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Segoe UI</vt:lpstr>
      <vt:lpstr>Univers Condensed Light</vt:lpstr>
      <vt:lpstr>Walbaum Display Light</vt:lpstr>
      <vt:lpstr>Wingdings</vt:lpstr>
      <vt:lpstr>AngleLinesVTI</vt:lpstr>
      <vt:lpstr>Card Suite Lite User Upgrade Experience</vt:lpstr>
      <vt:lpstr>AGENDA</vt:lpstr>
      <vt:lpstr>Setting up your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Ross</dc:creator>
  <cp:lastModifiedBy>Jessica Parsons</cp:lastModifiedBy>
  <cp:revision>2</cp:revision>
  <cp:lastPrinted>2025-10-02T20:06:44Z</cp:lastPrinted>
  <dcterms:created xsi:type="dcterms:W3CDTF">2025-10-02T18:58:04Z</dcterms:created>
  <dcterms:modified xsi:type="dcterms:W3CDTF">2025-10-10T12:53:06Z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